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</p:sldIdLst>
  <p:sldSz cy="5143500" cx="9144000"/>
  <p:notesSz cx="6858000" cy="9144000"/>
  <p:embeddedFontLst>
    <p:embeddedFont>
      <p:font typeface="Amatic SC"/>
      <p:regular r:id="rId11"/>
      <p:bold r:id="rId12"/>
    </p:embeddedFont>
    <p:embeddedFont>
      <p:font typeface="Source Code Pro"/>
      <p:regular r:id="rId13"/>
      <p:bold r:id="rId14"/>
      <p:italic r:id="rId15"/>
      <p:boldItalic r:id="rId1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font" Target="fonts/AmaticSC-regular.fntdata"/><Relationship Id="rId10" Type="http://schemas.openxmlformats.org/officeDocument/2006/relationships/slide" Target="slides/slide5.xml"/><Relationship Id="rId13" Type="http://schemas.openxmlformats.org/officeDocument/2006/relationships/font" Target="fonts/SourceCodePro-regular.fntdata"/><Relationship Id="rId12" Type="http://schemas.openxmlformats.org/officeDocument/2006/relationships/font" Target="fonts/AmaticSC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SourceCodePro-italic.fntdata"/><Relationship Id="rId14" Type="http://schemas.openxmlformats.org/officeDocument/2006/relationships/font" Target="fonts/SourceCodePro-bold.fntdata"/><Relationship Id="rId16" Type="http://schemas.openxmlformats.org/officeDocument/2006/relationships/font" Target="fonts/SourceCodePr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c3e097bd17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c3e097bd17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c3e097bd17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c3e097bd17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c3e097bd17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c3e097bd17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c3e097bd17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c3e097bd17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49" name="Google Shape;4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8" name="Google Shape;38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" name="Google Shape;39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40" name="Google Shape;40;p9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1" name="Google Shape;41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45" name="Google Shape;45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png"/><Relationship Id="rId4" Type="http://schemas.openxmlformats.org/officeDocument/2006/relationships/image" Target="../media/image12.jpg"/><Relationship Id="rId5" Type="http://schemas.openxmlformats.org/officeDocument/2006/relationships/image" Target="../media/image13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Relationship Id="rId4" Type="http://schemas.openxmlformats.org/officeDocument/2006/relationships/image" Target="../media/image10.png"/><Relationship Id="rId5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3.png"/><Relationship Id="rId7" Type="http://schemas.openxmlformats.org/officeDocument/2006/relationships/image" Target="../media/image4.png"/><Relationship Id="rId8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Pokemon Level Status Report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  <p:sp>
        <p:nvSpPr>
          <p:cNvPr id="57" name="Google Shape;57;p13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85000"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Malik Basnight - Kevin Pak - Griffin Robbins - Lanie Vevasis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Malik </a:t>
            </a:r>
            <a:endParaRPr/>
          </a:p>
        </p:txBody>
      </p:sp>
      <p:sp>
        <p:nvSpPr>
          <p:cNvPr id="63" name="Google Shape;63;p14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1995474" y="817978"/>
            <a:ext cx="1655247" cy="2206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5375" y="2847700"/>
            <a:ext cx="4661824" cy="206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60000" y="634150"/>
            <a:ext cx="3936925" cy="2832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Kevin</a:t>
            </a:r>
            <a:endParaRPr/>
          </a:p>
        </p:txBody>
      </p:sp>
      <p:sp>
        <p:nvSpPr>
          <p:cNvPr id="72" name="Google Shape;72;p15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3" name="Google Shape;7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400875"/>
            <a:ext cx="5200099" cy="292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57225" y="292850"/>
            <a:ext cx="4075075" cy="2292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57233" y="2788175"/>
            <a:ext cx="4075066" cy="2292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Griffin</a:t>
            </a:r>
            <a:endParaRPr/>
          </a:p>
        </p:txBody>
      </p:sp>
      <p:sp>
        <p:nvSpPr>
          <p:cNvPr id="81" name="Google Shape;81;p1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466314"/>
            <a:ext cx="4028475" cy="286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21850" y="1718600"/>
            <a:ext cx="4600776" cy="215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7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Lanie</a:t>
            </a:r>
            <a:endParaRPr/>
          </a:p>
        </p:txBody>
      </p:sp>
      <p:sp>
        <p:nvSpPr>
          <p:cNvPr id="89" name="Google Shape;89;p17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0" name="Google Shape;90;p17"/>
          <p:cNvPicPr preferRelativeResize="0"/>
          <p:nvPr/>
        </p:nvPicPr>
        <p:blipFill rotWithShape="1">
          <a:blip r:embed="rId3">
            <a:alphaModFix/>
          </a:blip>
          <a:srcRect b="7348" l="0" r="0" t="7603"/>
          <a:stretch/>
        </p:blipFill>
        <p:spPr>
          <a:xfrm>
            <a:off x="3171775" y="1228675"/>
            <a:ext cx="2680999" cy="171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7"/>
          <p:cNvPicPr preferRelativeResize="0"/>
          <p:nvPr/>
        </p:nvPicPr>
        <p:blipFill rotWithShape="1">
          <a:blip r:embed="rId4">
            <a:alphaModFix/>
          </a:blip>
          <a:srcRect b="8469" l="0" r="0" t="7925"/>
          <a:stretch/>
        </p:blipFill>
        <p:spPr>
          <a:xfrm>
            <a:off x="311700" y="3070025"/>
            <a:ext cx="2562198" cy="1606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7"/>
          <p:cNvPicPr preferRelativeResize="0"/>
          <p:nvPr/>
        </p:nvPicPr>
        <p:blipFill rotWithShape="1">
          <a:blip r:embed="rId5">
            <a:alphaModFix/>
          </a:blip>
          <a:srcRect b="6965" l="0" r="0" t="9617"/>
          <a:stretch/>
        </p:blipFill>
        <p:spPr>
          <a:xfrm>
            <a:off x="311688" y="1228687"/>
            <a:ext cx="2657574" cy="166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7"/>
          <p:cNvPicPr preferRelativeResize="0"/>
          <p:nvPr/>
        </p:nvPicPr>
        <p:blipFill rotWithShape="1">
          <a:blip r:embed="rId6">
            <a:alphaModFix/>
          </a:blip>
          <a:srcRect b="7089" l="0" r="0" t="9305"/>
          <a:stretch/>
        </p:blipFill>
        <p:spPr>
          <a:xfrm>
            <a:off x="6270100" y="1236475"/>
            <a:ext cx="2562198" cy="1606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7"/>
          <p:cNvPicPr preferRelativeResize="0"/>
          <p:nvPr/>
        </p:nvPicPr>
        <p:blipFill rotWithShape="1">
          <a:blip r:embed="rId7">
            <a:alphaModFix/>
          </a:blip>
          <a:srcRect b="7356" l="0" r="0" t="10997"/>
          <a:stretch/>
        </p:blipFill>
        <p:spPr>
          <a:xfrm>
            <a:off x="6270100" y="2985625"/>
            <a:ext cx="2562198" cy="1568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7"/>
          <p:cNvPicPr preferRelativeResize="0"/>
          <p:nvPr/>
        </p:nvPicPr>
        <p:blipFill rotWithShape="1">
          <a:blip r:embed="rId8">
            <a:alphaModFix/>
          </a:blip>
          <a:srcRect b="0" l="6969" r="7618" t="0"/>
          <a:stretch/>
        </p:blipFill>
        <p:spPr>
          <a:xfrm>
            <a:off x="3469285" y="3518200"/>
            <a:ext cx="2085976" cy="1373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